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7" r:id="rId17"/>
    <p:sldId id="288" r:id="rId18"/>
    <p:sldId id="286" r:id="rId19"/>
    <p:sldId id="263" r:id="rId20"/>
    <p:sldId id="292" r:id="rId21"/>
    <p:sldId id="291" r:id="rId22"/>
    <p:sldId id="290" r:id="rId23"/>
    <p:sldId id="289" r:id="rId24"/>
    <p:sldId id="269" r:id="rId25"/>
    <p:sldId id="270" r:id="rId26"/>
    <p:sldId id="271" r:id="rId27"/>
    <p:sldId id="272" r:id="rId28"/>
    <p:sldId id="273" r:id="rId29"/>
    <p:sldId id="275"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ED"/>
    <a:srgbClr val="FFCDF1"/>
    <a:srgbClr val="D9D9D9"/>
    <a:srgbClr val="FFE7FC"/>
    <a:srgbClr val="FF5B5B"/>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8" d="100"/>
          <a:sy n="88" d="100"/>
        </p:scale>
        <p:origin x="480"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1/8/2023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1/8/2023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1/8/2023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1/8/2023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6.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828834"/>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45135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87" y="1161289"/>
            <a:ext cx="9522823" cy="5264837"/>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74827"/>
            <a:ext cx="9729101" cy="5492971"/>
            <a:chOff x="1218747" y="1215066"/>
            <a:chExt cx="9729101" cy="5492971"/>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238177"/>
              <a:ext cx="7118681" cy="5046528"/>
              <a:chOff x="7226950" y="1395014"/>
              <a:chExt cx="7118681" cy="5046528"/>
            </a:xfrm>
          </p:grpSpPr>
          <p:grpSp>
            <p:nvGrpSpPr>
              <p:cNvPr id="25" name="Group 24"/>
              <p:cNvGrpSpPr/>
              <p:nvPr/>
            </p:nvGrpSpPr>
            <p:grpSpPr>
              <a:xfrm>
                <a:off x="7226950" y="1395014"/>
                <a:ext cx="7118681" cy="5046528"/>
                <a:chOff x="13330202" y="1180541"/>
                <a:chExt cx="7118681" cy="5046528"/>
              </a:xfrm>
            </p:grpSpPr>
            <p:pic>
              <p:nvPicPr>
                <p:cNvPr id="12" name="Picture 11"/>
                <p:cNvPicPr>
                  <a:picLocks noChangeAspect="1"/>
                </p:cNvPicPr>
                <p:nvPr/>
              </p:nvPicPr>
              <p:blipFill>
                <a:blip r:embed="rId5"/>
                <a:stretch>
                  <a:fillRect/>
                </a:stretch>
              </p:blipFill>
              <p:spPr>
                <a:xfrm>
                  <a:off x="15651127" y="1180541"/>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19545"/>
            <a:chOff x="396874" y="1171797"/>
            <a:chExt cx="11398252" cy="5319545"/>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10287" y="1993408"/>
              <a:ext cx="8988242" cy="4497934"/>
              <a:chOff x="-18015858" y="7253047"/>
              <a:chExt cx="8988242" cy="4497934"/>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8015858" y="11381649"/>
                <a:ext cx="754602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XÂY DỰNG VÀ PHÁT TRIỂN CÁC SERVICE</a:t>
            </a:r>
            <a:endParaRPr lang="en-US" b="1">
              <a:solidFill>
                <a:schemeClr val="bg1">
                  <a:lumMod val="95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755966" y="1146022"/>
            <a:ext cx="10680067" cy="5234851"/>
            <a:chOff x="755966" y="1146022"/>
            <a:chExt cx="10680067" cy="5234851"/>
          </a:xfrm>
        </p:grpSpPr>
        <p:pic>
          <p:nvPicPr>
            <p:cNvPr id="2" name="Picture 1"/>
            <p:cNvPicPr>
              <a:picLocks noChangeAspect="1"/>
            </p:cNvPicPr>
            <p:nvPr/>
          </p:nvPicPr>
          <p:blipFill>
            <a:blip r:embed="rId4"/>
            <a:stretch>
              <a:fillRect/>
            </a:stretch>
          </p:blipFill>
          <p:spPr>
            <a:xfrm>
              <a:off x="755966" y="1146022"/>
              <a:ext cx="10680067" cy="5234851"/>
            </a:xfrm>
            <a:prstGeom prst="rect">
              <a:avLst/>
            </a:prstGeom>
          </p:spPr>
        </p:pic>
        <p:pic>
          <p:nvPicPr>
            <p:cNvPr id="4" name="Picture 3"/>
            <p:cNvPicPr>
              <a:picLocks noChangeAspect="1"/>
            </p:cNvPicPr>
            <p:nvPr/>
          </p:nvPicPr>
          <p:blipFill>
            <a:blip r:embed="rId5"/>
            <a:stretch>
              <a:fillRect/>
            </a:stretch>
          </p:blipFill>
          <p:spPr>
            <a:xfrm>
              <a:off x="9374224" y="2612847"/>
              <a:ext cx="1895740" cy="2705478"/>
            </a:xfrm>
            <a:prstGeom prst="rect">
              <a:avLst/>
            </a:prstGeom>
          </p:spPr>
        </p:pic>
      </p:grpSp>
    </p:spTree>
    <p:extLst>
      <p:ext uri="{BB962C8B-B14F-4D97-AF65-F5344CB8AC3E}">
        <p14:creationId xmlns:p14="http://schemas.microsoft.com/office/powerpoint/2010/main" val="158762314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544674" y="6357650"/>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CƠ SỞ DỮ LIỆU CỦA CÁC MÁY CHỦ</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753816" y="1161289"/>
            <a:ext cx="10782304" cy="5163677"/>
          </a:xfrm>
          <a:prstGeom prst="rect">
            <a:avLst/>
          </a:prstGeom>
        </p:spPr>
      </p:pic>
    </p:spTree>
    <p:extLst>
      <p:ext uri="{BB962C8B-B14F-4D97-AF65-F5344CB8AC3E}">
        <p14:creationId xmlns:p14="http://schemas.microsoft.com/office/powerpoint/2010/main" val="22382868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81231" y="1190842"/>
            <a:ext cx="10229535" cy="5018592"/>
          </a:xfrm>
          <a:prstGeom prst="rect">
            <a:avLst/>
          </a:prstGeom>
        </p:spPr>
      </p:pic>
    </p:spTree>
    <p:extLst>
      <p:ext uri="{BB962C8B-B14F-4D97-AF65-F5344CB8AC3E}">
        <p14:creationId xmlns:p14="http://schemas.microsoft.com/office/powerpoint/2010/main" val="27388628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272419" y="4929381"/>
            <a:ext cx="4214237" cy="121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ứng dụng dễ 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có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664779"/>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thi thoảng bị chậm do các máy chủ triển khai hệ thống còn hơi yếu.</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09"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89572" y="1128591"/>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a:t>
              </a:r>
              <a:r>
                <a:rPr lang="vi-VN" smtClean="0">
                  <a:solidFill>
                    <a:schemeClr val="bg1"/>
                  </a:solidFill>
                  <a:latin typeface="Arial" panose="020B0604020202020204" pitchFamily="34" charset="0"/>
                  <a:cs typeface="Arial" panose="020B0604020202020204" pitchFamily="34" charset="0"/>
                </a:rPr>
                <a:t>khác và ngôn ngữ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30</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điều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551836"/>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57221"/>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9560" y="3997964"/>
              <a:ext cx="1858943" cy="454962"/>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39049" y="4811514"/>
            <a:ext cx="1439531" cy="388313"/>
          </a:xfrm>
          <a:prstGeom prst="rect">
            <a:avLst/>
          </a:prstGeom>
        </p:spPr>
      </p:pic>
      <p:pic>
        <p:nvPicPr>
          <p:cNvPr id="3" name="Picture 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7171" y="4308054"/>
            <a:ext cx="1363738" cy="1363738"/>
          </a:xfrm>
          <a:prstGeom prst="rect">
            <a:avLst/>
          </a:prstGeom>
        </p:spPr>
      </p:pic>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6394</TotalTime>
  <Words>1262</Words>
  <Application>Microsoft Office PowerPoint</Application>
  <PresentationFormat>Widescreen</PresentationFormat>
  <Paragraphs>160</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320</cp:revision>
  <dcterms:created xsi:type="dcterms:W3CDTF">2022-01-07T14:30:32Z</dcterms:created>
  <dcterms:modified xsi:type="dcterms:W3CDTF">2023-01-08T16:19:08Z</dcterms:modified>
</cp:coreProperties>
</file>